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09" d="100"/>
          <a:sy n="109" d="100"/>
        </p:scale>
        <p:origin x="54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1348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51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141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659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2388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7731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2830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744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143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846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50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62BDB-9204-5B48-A1FD-CD8410E600D2}" type="datetimeFigureOut">
              <a:rPr lang="de-DE" smtClean="0"/>
              <a:t>12.01.2021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5175E-19A5-E54B-8E37-E8C59DF41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815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A: Mindener Getreidebau</a:t>
            </a:r>
          </a:p>
          <a:p>
            <a:endParaRPr lang="de-DE" dirty="0"/>
          </a:p>
          <a:p>
            <a:pPr algn="ctr"/>
            <a:r>
              <a:rPr lang="de-DE" sz="4000" dirty="0"/>
              <a:t>Ich verkaufe </a:t>
            </a:r>
          </a:p>
          <a:p>
            <a:pPr algn="ctr"/>
            <a:r>
              <a:rPr lang="de-DE" sz="4000" dirty="0"/>
              <a:t>350 Säcke</a:t>
            </a:r>
          </a:p>
          <a:p>
            <a:pPr algn="ctr"/>
            <a:r>
              <a:rPr lang="de-DE" sz="4000" dirty="0"/>
              <a:t>für mindestens</a:t>
            </a:r>
          </a:p>
          <a:p>
            <a:pPr algn="ctr"/>
            <a:r>
              <a:rPr lang="de-DE" sz="4000" dirty="0"/>
              <a:t>12 Euro/Sack.</a:t>
            </a:r>
          </a:p>
        </p:txBody>
      </p:sp>
    </p:spTree>
    <p:extLst>
      <p:ext uri="{BB962C8B-B14F-4D97-AF65-F5344CB8AC3E}">
        <p14:creationId xmlns:p14="http://schemas.microsoft.com/office/powerpoint/2010/main" val="1577888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J: Maisgroßhandel Nienburg</a:t>
            </a:r>
            <a:endParaRPr lang="de-DE" dirty="0"/>
          </a:p>
          <a:p>
            <a:pPr algn="ctr"/>
            <a:r>
              <a:rPr lang="de-DE" sz="4000" dirty="0"/>
              <a:t>Ich kaufe </a:t>
            </a:r>
          </a:p>
          <a:p>
            <a:pPr algn="ctr"/>
            <a:r>
              <a:rPr lang="de-DE" sz="4000" dirty="0"/>
              <a:t>250 Säcke</a:t>
            </a:r>
          </a:p>
          <a:p>
            <a:pPr algn="ctr"/>
            <a:r>
              <a:rPr lang="de-DE" sz="4000" dirty="0"/>
              <a:t>für höchstens</a:t>
            </a:r>
          </a:p>
          <a:p>
            <a:pPr algn="ctr"/>
            <a:r>
              <a:rPr lang="de-DE" sz="4000" dirty="0"/>
              <a:t>23 Euro/Sack.</a:t>
            </a:r>
          </a:p>
        </p:txBody>
      </p:sp>
    </p:spTree>
    <p:extLst>
      <p:ext uri="{BB962C8B-B14F-4D97-AF65-F5344CB8AC3E}">
        <p14:creationId xmlns:p14="http://schemas.microsoft.com/office/powerpoint/2010/main" val="279876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K: Braunschweiger Getreideverwerter AG</a:t>
            </a:r>
            <a:endParaRPr lang="de-DE" dirty="0"/>
          </a:p>
          <a:p>
            <a:pPr algn="ctr"/>
            <a:r>
              <a:rPr lang="de-DE" sz="4000" dirty="0"/>
              <a:t>Ich kaufe </a:t>
            </a:r>
          </a:p>
          <a:p>
            <a:pPr algn="ctr"/>
            <a:r>
              <a:rPr lang="de-DE" sz="4000" dirty="0"/>
              <a:t>250 Säcke</a:t>
            </a:r>
          </a:p>
          <a:p>
            <a:pPr algn="ctr"/>
            <a:r>
              <a:rPr lang="de-DE" sz="4000" dirty="0"/>
              <a:t>für höchstens</a:t>
            </a:r>
          </a:p>
          <a:p>
            <a:pPr algn="ctr"/>
            <a:r>
              <a:rPr lang="de-DE" sz="4000" dirty="0"/>
              <a:t>26 Euro/Sack.</a:t>
            </a:r>
          </a:p>
        </p:txBody>
      </p:sp>
    </p:spTree>
    <p:extLst>
      <p:ext uri="{BB962C8B-B14F-4D97-AF65-F5344CB8AC3E}">
        <p14:creationId xmlns:p14="http://schemas.microsoft.com/office/powerpoint/2010/main" val="3466872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L: Maische GmbH</a:t>
            </a:r>
            <a:endParaRPr lang="de-DE" dirty="0"/>
          </a:p>
          <a:p>
            <a:pPr algn="ctr"/>
            <a:r>
              <a:rPr lang="de-DE" sz="4000" dirty="0"/>
              <a:t>Ich kaufe </a:t>
            </a:r>
          </a:p>
          <a:p>
            <a:pPr algn="ctr"/>
            <a:r>
              <a:rPr lang="de-DE" sz="4000" dirty="0"/>
              <a:t>200 Säcke</a:t>
            </a:r>
          </a:p>
          <a:p>
            <a:pPr algn="ctr"/>
            <a:r>
              <a:rPr lang="de-DE" sz="4000" dirty="0"/>
              <a:t>für höchstens</a:t>
            </a:r>
          </a:p>
          <a:p>
            <a:pPr algn="ctr"/>
            <a:r>
              <a:rPr lang="de-DE" sz="4000" dirty="0"/>
              <a:t>29 Euro/Sack.</a:t>
            </a:r>
          </a:p>
        </p:txBody>
      </p:sp>
    </p:spTree>
    <p:extLst>
      <p:ext uri="{BB962C8B-B14F-4D97-AF65-F5344CB8AC3E}">
        <p14:creationId xmlns:p14="http://schemas.microsoft.com/office/powerpoint/2010/main" val="1846833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B: </a:t>
            </a:r>
            <a:r>
              <a:rPr lang="de-DE" sz="3200" dirty="0" err="1"/>
              <a:t>Leerdamer</a:t>
            </a:r>
            <a:r>
              <a:rPr lang="de-DE" sz="3200" dirty="0"/>
              <a:t> </a:t>
            </a:r>
            <a:r>
              <a:rPr lang="de-DE" sz="3200" dirty="0" err="1"/>
              <a:t>Maisbau</a:t>
            </a:r>
            <a:endParaRPr lang="de-DE" sz="3200" dirty="0"/>
          </a:p>
          <a:p>
            <a:endParaRPr lang="de-DE" dirty="0"/>
          </a:p>
          <a:p>
            <a:pPr algn="ctr"/>
            <a:r>
              <a:rPr lang="de-DE" sz="4000" dirty="0"/>
              <a:t>Ich verkaufe </a:t>
            </a:r>
          </a:p>
          <a:p>
            <a:pPr algn="ctr"/>
            <a:r>
              <a:rPr lang="de-DE" sz="4000" dirty="0"/>
              <a:t>400 Säcke</a:t>
            </a:r>
          </a:p>
          <a:p>
            <a:pPr algn="ctr"/>
            <a:r>
              <a:rPr lang="de-DE" sz="4000" dirty="0"/>
              <a:t>für mindestens</a:t>
            </a:r>
          </a:p>
          <a:p>
            <a:pPr algn="ctr"/>
            <a:r>
              <a:rPr lang="de-DE" sz="4000" dirty="0"/>
              <a:t>16 Euro/Sack.</a:t>
            </a:r>
          </a:p>
        </p:txBody>
      </p:sp>
    </p:spTree>
    <p:extLst>
      <p:ext uri="{BB962C8B-B14F-4D97-AF65-F5344CB8AC3E}">
        <p14:creationId xmlns:p14="http://schemas.microsoft.com/office/powerpoint/2010/main" val="2357472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C: </a:t>
            </a:r>
            <a:r>
              <a:rPr lang="de-DE" sz="3200" dirty="0" err="1"/>
              <a:t>Munzeler</a:t>
            </a:r>
            <a:r>
              <a:rPr lang="de-DE" sz="3200" dirty="0"/>
              <a:t> Mais</a:t>
            </a:r>
          </a:p>
          <a:p>
            <a:endParaRPr lang="de-DE" dirty="0"/>
          </a:p>
          <a:p>
            <a:pPr algn="ctr"/>
            <a:r>
              <a:rPr lang="de-DE" sz="4000" dirty="0"/>
              <a:t>Ich verkaufe </a:t>
            </a:r>
          </a:p>
          <a:p>
            <a:pPr algn="ctr"/>
            <a:r>
              <a:rPr lang="de-DE" sz="4000" dirty="0"/>
              <a:t>250 Säcke</a:t>
            </a:r>
          </a:p>
          <a:p>
            <a:pPr algn="ctr"/>
            <a:r>
              <a:rPr lang="de-DE" sz="4000" dirty="0"/>
              <a:t>für mindestens</a:t>
            </a:r>
          </a:p>
          <a:p>
            <a:pPr algn="ctr"/>
            <a:r>
              <a:rPr lang="de-DE" sz="4000" dirty="0"/>
              <a:t>19 Euro/Sack.</a:t>
            </a:r>
          </a:p>
        </p:txBody>
      </p:sp>
    </p:spTree>
    <p:extLst>
      <p:ext uri="{BB962C8B-B14F-4D97-AF65-F5344CB8AC3E}">
        <p14:creationId xmlns:p14="http://schemas.microsoft.com/office/powerpoint/2010/main" val="233028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D: Dänische Getreideproduktion</a:t>
            </a:r>
          </a:p>
          <a:p>
            <a:endParaRPr lang="de-DE" dirty="0"/>
          </a:p>
          <a:p>
            <a:pPr algn="ctr"/>
            <a:r>
              <a:rPr lang="de-DE" sz="4000" dirty="0"/>
              <a:t>Ich verkaufe </a:t>
            </a:r>
          </a:p>
          <a:p>
            <a:pPr algn="ctr"/>
            <a:r>
              <a:rPr lang="de-DE" sz="4000" dirty="0"/>
              <a:t>300 Säcke</a:t>
            </a:r>
          </a:p>
          <a:p>
            <a:pPr algn="ctr"/>
            <a:r>
              <a:rPr lang="de-DE" sz="4000" dirty="0"/>
              <a:t>für mindestens</a:t>
            </a:r>
          </a:p>
          <a:p>
            <a:pPr algn="ctr"/>
            <a:r>
              <a:rPr lang="de-DE" sz="4000" dirty="0"/>
              <a:t>23 Euro/Sack.</a:t>
            </a:r>
          </a:p>
        </p:txBody>
      </p:sp>
    </p:spTree>
    <p:extLst>
      <p:ext uri="{BB962C8B-B14F-4D97-AF65-F5344CB8AC3E}">
        <p14:creationId xmlns:p14="http://schemas.microsoft.com/office/powerpoint/2010/main" val="993308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E: Friesen-Mais</a:t>
            </a:r>
          </a:p>
          <a:p>
            <a:endParaRPr lang="de-DE" dirty="0"/>
          </a:p>
          <a:p>
            <a:pPr algn="ctr"/>
            <a:r>
              <a:rPr lang="de-DE" sz="4000" dirty="0"/>
              <a:t>Ich verkaufe </a:t>
            </a:r>
          </a:p>
          <a:p>
            <a:pPr algn="ctr"/>
            <a:r>
              <a:rPr lang="de-DE" sz="4000" dirty="0"/>
              <a:t>200 Säcke</a:t>
            </a:r>
          </a:p>
          <a:p>
            <a:pPr algn="ctr"/>
            <a:r>
              <a:rPr lang="de-DE" sz="4000" dirty="0"/>
              <a:t>für mindestens</a:t>
            </a:r>
          </a:p>
          <a:p>
            <a:pPr algn="ctr"/>
            <a:r>
              <a:rPr lang="de-DE" sz="4000" dirty="0"/>
              <a:t>26 Euro/Sack.</a:t>
            </a:r>
          </a:p>
        </p:txBody>
      </p:sp>
    </p:spTree>
    <p:extLst>
      <p:ext uri="{BB962C8B-B14F-4D97-AF65-F5344CB8AC3E}">
        <p14:creationId xmlns:p14="http://schemas.microsoft.com/office/powerpoint/2010/main" val="361637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F: Lippische Landwirte e.G.</a:t>
            </a:r>
          </a:p>
          <a:p>
            <a:endParaRPr lang="de-DE" dirty="0"/>
          </a:p>
          <a:p>
            <a:pPr algn="ctr"/>
            <a:r>
              <a:rPr lang="de-DE" sz="4000" dirty="0"/>
              <a:t>Ich verkaufe </a:t>
            </a:r>
          </a:p>
          <a:p>
            <a:pPr algn="ctr"/>
            <a:r>
              <a:rPr lang="de-DE" sz="4000" dirty="0"/>
              <a:t>150 Säcke</a:t>
            </a:r>
          </a:p>
          <a:p>
            <a:pPr algn="ctr"/>
            <a:r>
              <a:rPr lang="de-DE" sz="4000" dirty="0"/>
              <a:t>für mindestens</a:t>
            </a:r>
          </a:p>
          <a:p>
            <a:pPr algn="ctr"/>
            <a:r>
              <a:rPr lang="de-DE" sz="4000" dirty="0"/>
              <a:t>29 Euro/Sack.</a:t>
            </a:r>
          </a:p>
        </p:txBody>
      </p:sp>
    </p:spTree>
    <p:extLst>
      <p:ext uri="{BB962C8B-B14F-4D97-AF65-F5344CB8AC3E}">
        <p14:creationId xmlns:p14="http://schemas.microsoft.com/office/powerpoint/2010/main" val="2894382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G: Popcorn-Power AG</a:t>
            </a:r>
          </a:p>
          <a:p>
            <a:endParaRPr lang="de-DE" dirty="0"/>
          </a:p>
          <a:p>
            <a:pPr algn="ctr"/>
            <a:r>
              <a:rPr lang="de-DE" sz="4000" dirty="0"/>
              <a:t>Ich kaufe </a:t>
            </a:r>
          </a:p>
          <a:p>
            <a:pPr algn="ctr"/>
            <a:r>
              <a:rPr lang="de-DE" sz="4000" dirty="0"/>
              <a:t>350 Säcke</a:t>
            </a:r>
          </a:p>
          <a:p>
            <a:pPr algn="ctr"/>
            <a:r>
              <a:rPr lang="de-DE" sz="4000" dirty="0"/>
              <a:t>für höchstens</a:t>
            </a:r>
          </a:p>
          <a:p>
            <a:pPr algn="ctr"/>
            <a:r>
              <a:rPr lang="de-DE" sz="4000" dirty="0"/>
              <a:t>12 Euro/Sack.</a:t>
            </a:r>
          </a:p>
        </p:txBody>
      </p:sp>
    </p:spTree>
    <p:extLst>
      <p:ext uri="{BB962C8B-B14F-4D97-AF65-F5344CB8AC3E}">
        <p14:creationId xmlns:p14="http://schemas.microsoft.com/office/powerpoint/2010/main" val="3069211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H: Hannoveraner Konserven GmbH</a:t>
            </a:r>
          </a:p>
          <a:p>
            <a:endParaRPr lang="de-DE" dirty="0"/>
          </a:p>
          <a:p>
            <a:pPr algn="ctr"/>
            <a:r>
              <a:rPr lang="de-DE" sz="4000" dirty="0"/>
              <a:t>Ich kaufe </a:t>
            </a:r>
          </a:p>
          <a:p>
            <a:pPr algn="ctr"/>
            <a:r>
              <a:rPr lang="de-DE" sz="4000" dirty="0"/>
              <a:t>200 Säcke</a:t>
            </a:r>
          </a:p>
          <a:p>
            <a:pPr algn="ctr"/>
            <a:r>
              <a:rPr lang="de-DE" sz="4000" dirty="0"/>
              <a:t>für höchstens</a:t>
            </a:r>
          </a:p>
          <a:p>
            <a:pPr algn="ctr"/>
            <a:r>
              <a:rPr lang="de-DE" sz="4000" dirty="0"/>
              <a:t>16 Euro/Sack.</a:t>
            </a:r>
          </a:p>
        </p:txBody>
      </p:sp>
    </p:spTree>
    <p:extLst>
      <p:ext uri="{BB962C8B-B14F-4D97-AF65-F5344CB8AC3E}">
        <p14:creationId xmlns:p14="http://schemas.microsoft.com/office/powerpoint/2010/main" val="3776353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69121" y="902422"/>
            <a:ext cx="71347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I: Pizza-Back-Deutschland AG</a:t>
            </a:r>
            <a:endParaRPr lang="de-DE" dirty="0"/>
          </a:p>
          <a:p>
            <a:pPr algn="ctr"/>
            <a:r>
              <a:rPr lang="de-DE" sz="4000" dirty="0"/>
              <a:t>Ich kaufe </a:t>
            </a:r>
          </a:p>
          <a:p>
            <a:pPr algn="ctr"/>
            <a:r>
              <a:rPr lang="de-DE" sz="4000" dirty="0"/>
              <a:t>300 Säcke</a:t>
            </a:r>
          </a:p>
          <a:p>
            <a:pPr algn="ctr"/>
            <a:r>
              <a:rPr lang="de-DE" sz="4000" dirty="0"/>
              <a:t>für höchstens</a:t>
            </a:r>
          </a:p>
          <a:p>
            <a:pPr algn="ctr"/>
            <a:r>
              <a:rPr lang="de-DE" sz="4000" dirty="0"/>
              <a:t>19 Euro/Sack.</a:t>
            </a:r>
          </a:p>
        </p:txBody>
      </p:sp>
    </p:spTree>
    <p:extLst>
      <p:ext uri="{BB962C8B-B14F-4D97-AF65-F5344CB8AC3E}">
        <p14:creationId xmlns:p14="http://schemas.microsoft.com/office/powerpoint/2010/main" val="4212881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Bildschirmpräsentation (4:3)</PresentationFormat>
  <Paragraphs>68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 Bleibohm</dc:creator>
  <cp:lastModifiedBy>Torsten Vetter</cp:lastModifiedBy>
  <cp:revision>5</cp:revision>
  <dcterms:created xsi:type="dcterms:W3CDTF">2013-08-31T08:25:38Z</dcterms:created>
  <dcterms:modified xsi:type="dcterms:W3CDTF">2021-01-12T18:13:44Z</dcterms:modified>
</cp:coreProperties>
</file>